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A94EAA22-E4B0-4211-A160-8F5F52B7F110}"/>
    <pc:docChg chg="modSld">
      <pc:chgData name="Shaji Varghese" userId="b6635ce32d741a41" providerId="LiveId" clId="{A94EAA22-E4B0-4211-A160-8F5F52B7F110}" dt="2024-05-01T08:27:12.932" v="107" actId="1076"/>
      <pc:docMkLst>
        <pc:docMk/>
      </pc:docMkLst>
      <pc:sldChg chg="modSp mod">
        <pc:chgData name="Shaji Varghese" userId="b6635ce32d741a41" providerId="LiveId" clId="{A94EAA22-E4B0-4211-A160-8F5F52B7F110}" dt="2024-05-01T08:23:24.496" v="0" actId="113"/>
        <pc:sldMkLst>
          <pc:docMk/>
          <pc:sldMk cId="2480022414" sldId="256"/>
        </pc:sldMkLst>
        <pc:spChg chg="mod">
          <ac:chgData name="Shaji Varghese" userId="b6635ce32d741a41" providerId="LiveId" clId="{A94EAA22-E4B0-4211-A160-8F5F52B7F110}" dt="2024-05-01T08:23:24.496" v="0" actId="113"/>
          <ac:spMkLst>
            <pc:docMk/>
            <pc:sldMk cId="2480022414" sldId="256"/>
            <ac:spMk id="4" creationId="{F51F18D8-B46D-34BB-E290-C93CB745ECAB}"/>
          </ac:spMkLst>
        </pc:spChg>
      </pc:sldChg>
      <pc:sldChg chg="modSp mod">
        <pc:chgData name="Shaji Varghese" userId="b6635ce32d741a41" providerId="LiveId" clId="{A94EAA22-E4B0-4211-A160-8F5F52B7F110}" dt="2024-05-01T08:27:12.932" v="107" actId="1076"/>
        <pc:sldMkLst>
          <pc:docMk/>
          <pc:sldMk cId="3814786302" sldId="257"/>
        </pc:sldMkLst>
        <pc:spChg chg="mod">
          <ac:chgData name="Shaji Varghese" userId="b6635ce32d741a41" providerId="LiveId" clId="{A94EAA22-E4B0-4211-A160-8F5F52B7F110}" dt="2024-05-01T08:27:12.932" v="107" actId="1076"/>
          <ac:spMkLst>
            <pc:docMk/>
            <pc:sldMk cId="3814786302" sldId="257"/>
            <ac:spMk id="2" creationId="{89B57FA7-0374-48B6-B6F0-1C499416BBFD}"/>
          </ac:spMkLst>
        </pc:spChg>
        <pc:spChg chg="mod">
          <ac:chgData name="Shaji Varghese" userId="b6635ce32d741a41" providerId="LiveId" clId="{A94EAA22-E4B0-4211-A160-8F5F52B7F110}" dt="2024-05-01T08:27:07.503" v="106" actId="404"/>
          <ac:spMkLst>
            <pc:docMk/>
            <pc:sldMk cId="3814786302" sldId="257"/>
            <ac:spMk id="5" creationId="{9595D9F8-E8D8-1379-EEDF-CF0F37BCE5F8}"/>
          </ac:spMkLst>
        </pc:spChg>
      </pc:sldChg>
      <pc:sldChg chg="modSp mod">
        <pc:chgData name="Shaji Varghese" userId="b6635ce32d741a41" providerId="LiveId" clId="{A94EAA22-E4B0-4211-A160-8F5F52B7F110}" dt="2024-05-01T08:26:51.914" v="95" actId="1076"/>
        <pc:sldMkLst>
          <pc:docMk/>
          <pc:sldMk cId="409853271" sldId="258"/>
        </pc:sldMkLst>
        <pc:spChg chg="mod">
          <ac:chgData name="Shaji Varghese" userId="b6635ce32d741a41" providerId="LiveId" clId="{A94EAA22-E4B0-4211-A160-8F5F52B7F110}" dt="2024-05-01T08:26:51.914" v="95" actId="1076"/>
          <ac:spMkLst>
            <pc:docMk/>
            <pc:sldMk cId="409853271" sldId="258"/>
            <ac:spMk id="2" creationId="{89B57FA7-0374-48B6-B6F0-1C499416BBFD}"/>
          </ac:spMkLst>
        </pc:spChg>
        <pc:spChg chg="mod">
          <ac:chgData name="Shaji Varghese" userId="b6635ce32d741a41" providerId="LiveId" clId="{A94EAA22-E4B0-4211-A160-8F5F52B7F110}" dt="2024-05-01T08:26:46.748" v="94" actId="404"/>
          <ac:spMkLst>
            <pc:docMk/>
            <pc:sldMk cId="409853271" sldId="258"/>
            <ac:spMk id="5" creationId="{C897D632-FDD5-618B-27E3-EEAAC9C27656}"/>
          </ac:spMkLst>
        </pc:spChg>
      </pc:sldChg>
      <pc:sldChg chg="modSp mod">
        <pc:chgData name="Shaji Varghese" userId="b6635ce32d741a41" providerId="LiveId" clId="{A94EAA22-E4B0-4211-A160-8F5F52B7F110}" dt="2024-05-01T08:24:31.003" v="30" actId="1076"/>
        <pc:sldMkLst>
          <pc:docMk/>
          <pc:sldMk cId="3941748445" sldId="259"/>
        </pc:sldMkLst>
        <pc:spChg chg="mod">
          <ac:chgData name="Shaji Varghese" userId="b6635ce32d741a41" providerId="LiveId" clId="{A94EAA22-E4B0-4211-A160-8F5F52B7F110}" dt="2024-05-01T08:24:31.003" v="30" actId="1076"/>
          <ac:spMkLst>
            <pc:docMk/>
            <pc:sldMk cId="3941748445" sldId="259"/>
            <ac:spMk id="5" creationId="{E7073132-A55A-CF66-A3F5-47DCC9C00AEC}"/>
          </ac:spMkLst>
        </pc:spChg>
      </pc:sldChg>
      <pc:sldChg chg="modSp mod">
        <pc:chgData name="Shaji Varghese" userId="b6635ce32d741a41" providerId="LiveId" clId="{A94EAA22-E4B0-4211-A160-8F5F52B7F110}" dt="2024-05-01T08:25:49.181" v="58" actId="1076"/>
        <pc:sldMkLst>
          <pc:docMk/>
          <pc:sldMk cId="965325610" sldId="260"/>
        </pc:sldMkLst>
        <pc:spChg chg="mod">
          <ac:chgData name="Shaji Varghese" userId="b6635ce32d741a41" providerId="LiveId" clId="{A94EAA22-E4B0-4211-A160-8F5F52B7F110}" dt="2024-05-01T08:25:16.558" v="34" actId="1076"/>
          <ac:spMkLst>
            <pc:docMk/>
            <pc:sldMk cId="965325610" sldId="260"/>
            <ac:spMk id="2" creationId="{89B57FA7-0374-48B6-B6F0-1C499416BBFD}"/>
          </ac:spMkLst>
        </pc:spChg>
        <pc:spChg chg="mod">
          <ac:chgData name="Shaji Varghese" userId="b6635ce32d741a41" providerId="LiveId" clId="{A94EAA22-E4B0-4211-A160-8F5F52B7F110}" dt="2024-05-01T08:25:49.181" v="58" actId="1076"/>
          <ac:spMkLst>
            <pc:docMk/>
            <pc:sldMk cId="965325610" sldId="260"/>
            <ac:spMk id="5" creationId="{6F436E2F-D1BD-ED37-617D-17E96C92D32D}"/>
          </ac:spMkLst>
        </pc:spChg>
      </pc:sldChg>
      <pc:sldChg chg="modSp mod">
        <pc:chgData name="Shaji Varghese" userId="b6635ce32d741a41" providerId="LiveId" clId="{A94EAA22-E4B0-4211-A160-8F5F52B7F110}" dt="2024-05-01T08:26:26.483" v="79" actId="1076"/>
        <pc:sldMkLst>
          <pc:docMk/>
          <pc:sldMk cId="4044892267" sldId="261"/>
        </pc:sldMkLst>
        <pc:spChg chg="mod">
          <ac:chgData name="Shaji Varghese" userId="b6635ce32d741a41" providerId="LiveId" clId="{A94EAA22-E4B0-4211-A160-8F5F52B7F110}" dt="2024-05-01T08:26:26.483" v="79" actId="1076"/>
          <ac:spMkLst>
            <pc:docMk/>
            <pc:sldMk cId="4044892267" sldId="261"/>
            <ac:spMk id="2" creationId="{89B57FA7-0374-48B6-B6F0-1C499416BBFD}"/>
          </ac:spMkLst>
        </pc:spChg>
        <pc:spChg chg="mod">
          <ac:chgData name="Shaji Varghese" userId="b6635ce32d741a41" providerId="LiveId" clId="{A94EAA22-E4B0-4211-A160-8F5F52B7F110}" dt="2024-05-01T08:26:20.290" v="78" actId="404"/>
          <ac:spMkLst>
            <pc:docMk/>
            <pc:sldMk cId="4044892267" sldId="261"/>
            <ac:spMk id="5" creationId="{2424F5F8-C1F6-85E8-A073-F55CA8938C84}"/>
          </ac:spMkLst>
        </pc:spChg>
      </pc:sldChg>
    </pc:docChg>
  </pc:docChgLst>
  <pc:docChgLst>
    <pc:chgData name="Shaji Varghese" userId="b6635ce32d741a41" providerId="LiveId" clId="{9F6C791B-88E2-4EB2-B5B4-72A7295C85E5}"/>
    <pc:docChg chg="modSld">
      <pc:chgData name="Shaji Varghese" userId="b6635ce32d741a41" providerId="LiveId" clId="{9F6C791B-88E2-4EB2-B5B4-72A7295C85E5}" dt="2024-08-04T13:01:17.646" v="25" actId="1076"/>
      <pc:docMkLst>
        <pc:docMk/>
      </pc:docMkLst>
      <pc:sldChg chg="modSp mod">
        <pc:chgData name="Shaji Varghese" userId="b6635ce32d741a41" providerId="LiveId" clId="{9F6C791B-88E2-4EB2-B5B4-72A7295C85E5}" dt="2024-08-04T13:01:17.646" v="25" actId="1076"/>
        <pc:sldMkLst>
          <pc:docMk/>
          <pc:sldMk cId="2480022414" sldId="256"/>
        </pc:sldMkLst>
        <pc:spChg chg="mod">
          <ac:chgData name="Shaji Varghese" userId="b6635ce32d741a41" providerId="LiveId" clId="{9F6C791B-88E2-4EB2-B5B4-72A7295C85E5}" dt="2024-08-04T13:01:17.646" v="25" actId="1076"/>
          <ac:spMkLst>
            <pc:docMk/>
            <pc:sldMk cId="2480022414" sldId="256"/>
            <ac:spMk id="2" creationId="{89B57FA7-0374-48B6-B6F0-1C499416BBFD}"/>
          </ac:spMkLst>
        </pc:spChg>
      </pc:sldChg>
      <pc:sldChg chg="modSp mod">
        <pc:chgData name="Shaji Varghese" userId="b6635ce32d741a41" providerId="LiveId" clId="{9F6C791B-88E2-4EB2-B5B4-72A7295C85E5}" dt="2024-08-04T13:00:21.012" v="9" actId="113"/>
        <pc:sldMkLst>
          <pc:docMk/>
          <pc:sldMk cId="3814786302" sldId="257"/>
        </pc:sldMkLst>
        <pc:spChg chg="mod">
          <ac:chgData name="Shaji Varghese" userId="b6635ce32d741a41" providerId="LiveId" clId="{9F6C791B-88E2-4EB2-B5B4-72A7295C85E5}" dt="2024-08-04T13:00:21.012" v="9" actId="113"/>
          <ac:spMkLst>
            <pc:docMk/>
            <pc:sldMk cId="3814786302" sldId="257"/>
            <ac:spMk id="2" creationId="{89B57FA7-0374-48B6-B6F0-1C499416BBFD}"/>
          </ac:spMkLst>
        </pc:spChg>
      </pc:sldChg>
      <pc:sldChg chg="modSp mod">
        <pc:chgData name="Shaji Varghese" userId="b6635ce32d741a41" providerId="LiveId" clId="{9F6C791B-88E2-4EB2-B5B4-72A7295C85E5}" dt="2024-08-04T13:00:31.966" v="11" actId="114"/>
        <pc:sldMkLst>
          <pc:docMk/>
          <pc:sldMk cId="409853271" sldId="258"/>
        </pc:sldMkLst>
        <pc:spChg chg="mod">
          <ac:chgData name="Shaji Varghese" userId="b6635ce32d741a41" providerId="LiveId" clId="{9F6C791B-88E2-4EB2-B5B4-72A7295C85E5}" dt="2024-08-04T13:00:31.966" v="11" actId="114"/>
          <ac:spMkLst>
            <pc:docMk/>
            <pc:sldMk cId="409853271" sldId="258"/>
            <ac:spMk id="2" creationId="{89B57FA7-0374-48B6-B6F0-1C499416BBFD}"/>
          </ac:spMkLst>
        </pc:spChg>
      </pc:sldChg>
      <pc:sldChg chg="modSp mod">
        <pc:chgData name="Shaji Varghese" userId="b6635ce32d741a41" providerId="LiveId" clId="{9F6C791B-88E2-4EB2-B5B4-72A7295C85E5}" dt="2024-08-04T13:00:54.321" v="19" actId="113"/>
        <pc:sldMkLst>
          <pc:docMk/>
          <pc:sldMk cId="3941748445" sldId="259"/>
        </pc:sldMkLst>
        <pc:spChg chg="mod">
          <ac:chgData name="Shaji Varghese" userId="b6635ce32d741a41" providerId="LiveId" clId="{9F6C791B-88E2-4EB2-B5B4-72A7295C85E5}" dt="2024-08-04T13:00:54.321" v="19" actId="113"/>
          <ac:spMkLst>
            <pc:docMk/>
            <pc:sldMk cId="3941748445" sldId="259"/>
            <ac:spMk id="2" creationId="{89B57FA7-0374-48B6-B6F0-1C499416BBFD}"/>
          </ac:spMkLst>
        </pc:spChg>
      </pc:sldChg>
      <pc:sldChg chg="modSp mod">
        <pc:chgData name="Shaji Varghese" userId="b6635ce32d741a41" providerId="LiveId" clId="{9F6C791B-88E2-4EB2-B5B4-72A7295C85E5}" dt="2024-08-04T13:01:01.941" v="22" actId="1076"/>
        <pc:sldMkLst>
          <pc:docMk/>
          <pc:sldMk cId="965325610" sldId="260"/>
        </pc:sldMkLst>
        <pc:spChg chg="mod">
          <ac:chgData name="Shaji Varghese" userId="b6635ce32d741a41" providerId="LiveId" clId="{9F6C791B-88E2-4EB2-B5B4-72A7295C85E5}" dt="2024-08-04T13:01:01.941" v="22" actId="1076"/>
          <ac:spMkLst>
            <pc:docMk/>
            <pc:sldMk cId="965325610" sldId="260"/>
            <ac:spMk id="2" creationId="{89B57FA7-0374-48B6-B6F0-1C499416BBFD}"/>
          </ac:spMkLst>
        </pc:spChg>
      </pc:sldChg>
      <pc:sldChg chg="modSp mod">
        <pc:chgData name="Shaji Varghese" userId="b6635ce32d741a41" providerId="LiveId" clId="{9F6C791B-88E2-4EB2-B5B4-72A7295C85E5}" dt="2024-08-04T13:01:07.476" v="24" actId="113"/>
        <pc:sldMkLst>
          <pc:docMk/>
          <pc:sldMk cId="4044892267" sldId="261"/>
        </pc:sldMkLst>
        <pc:spChg chg="mod">
          <ac:chgData name="Shaji Varghese" userId="b6635ce32d741a41" providerId="LiveId" clId="{9F6C791B-88E2-4EB2-B5B4-72A7295C85E5}" dt="2024-08-04T13:01:07.476" v="24" actId="113"/>
          <ac:spMkLst>
            <pc:docMk/>
            <pc:sldMk cId="4044892267" sldId="261"/>
            <ac:spMk id="2" creationId="{89B57FA7-0374-48B6-B6F0-1C499416BBFD}"/>
          </ac:spMkLst>
        </pc:spChg>
      </pc:sldChg>
    </pc:docChg>
  </pc:docChgLst>
  <pc:docChgLst>
    <pc:chgData name="Shaji Varghese" userId="b6635ce32d741a41" providerId="LiveId" clId="{17A0CC5A-32BA-45B5-8F27-D435EF892520}"/>
    <pc:docChg chg="undo custSel modSld">
      <pc:chgData name="Shaji Varghese" userId="b6635ce32d741a41" providerId="LiveId" clId="{17A0CC5A-32BA-45B5-8F27-D435EF892520}" dt="2024-03-03T19:40:32.916" v="118" actId="113"/>
      <pc:docMkLst>
        <pc:docMk/>
      </pc:docMkLst>
      <pc:sldChg chg="addSp delSp modSp mod">
        <pc:chgData name="Shaji Varghese" userId="b6635ce32d741a41" providerId="LiveId" clId="{17A0CC5A-32BA-45B5-8F27-D435EF892520}" dt="2024-03-03T19:40:32.916" v="118" actId="113"/>
        <pc:sldMkLst>
          <pc:docMk/>
          <pc:sldMk cId="2480022414" sldId="256"/>
        </pc:sldMkLst>
        <pc:spChg chg="mod">
          <ac:chgData name="Shaji Varghese" userId="b6635ce32d741a41" providerId="LiveId" clId="{17A0CC5A-32BA-45B5-8F27-D435EF892520}" dt="2024-03-03T19:23:47.678" v="41" actId="20577"/>
          <ac:spMkLst>
            <pc:docMk/>
            <pc:sldMk cId="2480022414" sldId="256"/>
            <ac:spMk id="2" creationId="{89B57FA7-0374-48B6-B6F0-1C499416BBFD}"/>
          </ac:spMkLst>
        </pc:spChg>
        <pc:spChg chg="add mod">
          <ac:chgData name="Shaji Varghese" userId="b6635ce32d741a41" providerId="LiveId" clId="{17A0CC5A-32BA-45B5-8F27-D435EF892520}" dt="2024-03-03T19:40:32.916" v="118" actId="113"/>
          <ac:spMkLst>
            <pc:docMk/>
            <pc:sldMk cId="2480022414" sldId="256"/>
            <ac:spMk id="4" creationId="{F51F18D8-B46D-34BB-E290-C93CB745ECAB}"/>
          </ac:spMkLst>
        </pc:spChg>
        <pc:picChg chg="del">
          <ac:chgData name="Shaji Varghese" userId="b6635ce32d741a41" providerId="LiveId" clId="{17A0CC5A-32BA-45B5-8F27-D435EF892520}" dt="2024-03-03T19:18:55.348" v="0" actId="478"/>
          <ac:picMkLst>
            <pc:docMk/>
            <pc:sldMk cId="2480022414" sldId="256"/>
            <ac:picMk id="5" creationId="{067B0A74-4997-438A-8193-BF7F51A8637A}"/>
          </ac:picMkLst>
        </pc:picChg>
      </pc:sldChg>
      <pc:sldChg chg="addSp delSp modSp mod">
        <pc:chgData name="Shaji Varghese" userId="b6635ce32d741a41" providerId="LiveId" clId="{17A0CC5A-32BA-45B5-8F27-D435EF892520}" dt="2024-03-03T19:32:19.491" v="88" actId="113"/>
        <pc:sldMkLst>
          <pc:docMk/>
          <pc:sldMk cId="3814786302" sldId="257"/>
        </pc:sldMkLst>
        <pc:spChg chg="mod">
          <ac:chgData name="Shaji Varghese" userId="b6635ce32d741a41" providerId="LiveId" clId="{17A0CC5A-32BA-45B5-8F27-D435EF892520}" dt="2024-03-03T19:26:14.674" v="58" actId="20577"/>
          <ac:spMkLst>
            <pc:docMk/>
            <pc:sldMk cId="3814786302" sldId="257"/>
            <ac:spMk id="2" creationId="{89B57FA7-0374-48B6-B6F0-1C499416BBFD}"/>
          </ac:spMkLst>
        </pc:spChg>
        <pc:spChg chg="add mod">
          <ac:chgData name="Shaji Varghese" userId="b6635ce32d741a41" providerId="LiveId" clId="{17A0CC5A-32BA-45B5-8F27-D435EF892520}" dt="2024-03-03T19:32:19.491" v="88" actId="113"/>
          <ac:spMkLst>
            <pc:docMk/>
            <pc:sldMk cId="3814786302" sldId="257"/>
            <ac:spMk id="5" creationId="{9595D9F8-E8D8-1379-EEDF-CF0F37BCE5F8}"/>
          </ac:spMkLst>
        </pc:spChg>
        <pc:picChg chg="del">
          <ac:chgData name="Shaji Varghese" userId="b6635ce32d741a41" providerId="LiveId" clId="{17A0CC5A-32BA-45B5-8F27-D435EF892520}" dt="2024-03-03T19:21:20.624" v="14" actId="478"/>
          <ac:picMkLst>
            <pc:docMk/>
            <pc:sldMk cId="3814786302" sldId="257"/>
            <ac:picMk id="4" creationId="{9A4CB503-912B-4AA4-8531-5B261152ACC8}"/>
          </ac:picMkLst>
        </pc:picChg>
      </pc:sldChg>
      <pc:sldChg chg="addSp delSp modSp mod">
        <pc:chgData name="Shaji Varghese" userId="b6635ce32d741a41" providerId="LiveId" clId="{17A0CC5A-32BA-45B5-8F27-D435EF892520}" dt="2024-03-03T19:39:46.568" v="112" actId="1076"/>
        <pc:sldMkLst>
          <pc:docMk/>
          <pc:sldMk cId="409853271" sldId="258"/>
        </pc:sldMkLst>
        <pc:spChg chg="mod">
          <ac:chgData name="Shaji Varghese" userId="b6635ce32d741a41" providerId="LiveId" clId="{17A0CC5A-32BA-45B5-8F27-D435EF892520}" dt="2024-03-03T19:39:46.568" v="112" actId="1076"/>
          <ac:spMkLst>
            <pc:docMk/>
            <pc:sldMk cId="409853271" sldId="258"/>
            <ac:spMk id="2" creationId="{89B57FA7-0374-48B6-B6F0-1C499416BBFD}"/>
          </ac:spMkLst>
        </pc:spChg>
        <pc:spChg chg="add mod">
          <ac:chgData name="Shaji Varghese" userId="b6635ce32d741a41" providerId="LiveId" clId="{17A0CC5A-32BA-45B5-8F27-D435EF892520}" dt="2024-03-03T19:32:24.836" v="89" actId="113"/>
          <ac:spMkLst>
            <pc:docMk/>
            <pc:sldMk cId="409853271" sldId="258"/>
            <ac:spMk id="5" creationId="{C897D632-FDD5-618B-27E3-EEAAC9C27656}"/>
          </ac:spMkLst>
        </pc:spChg>
        <pc:picChg chg="del">
          <ac:chgData name="Shaji Varghese" userId="b6635ce32d741a41" providerId="LiveId" clId="{17A0CC5A-32BA-45B5-8F27-D435EF892520}" dt="2024-03-03T19:24:31.997" v="42" actId="478"/>
          <ac:picMkLst>
            <pc:docMk/>
            <pc:sldMk cId="409853271" sldId="258"/>
            <ac:picMk id="4" creationId="{94B6BD4B-B2D8-4910-B92D-E0B2D1F3BFAA}"/>
          </ac:picMkLst>
        </pc:picChg>
      </pc:sldChg>
      <pc:sldChg chg="addSp delSp modSp mod">
        <pc:chgData name="Shaji Varghese" userId="b6635ce32d741a41" providerId="LiveId" clId="{17A0CC5A-32BA-45B5-8F27-D435EF892520}" dt="2024-03-03T19:39:54.098" v="114" actId="20577"/>
        <pc:sldMkLst>
          <pc:docMk/>
          <pc:sldMk cId="3941748445" sldId="259"/>
        </pc:sldMkLst>
        <pc:spChg chg="mod">
          <ac:chgData name="Shaji Varghese" userId="b6635ce32d741a41" providerId="LiveId" clId="{17A0CC5A-32BA-45B5-8F27-D435EF892520}" dt="2024-03-03T19:39:54.098" v="114" actId="20577"/>
          <ac:spMkLst>
            <pc:docMk/>
            <pc:sldMk cId="3941748445" sldId="259"/>
            <ac:spMk id="2" creationId="{89B57FA7-0374-48B6-B6F0-1C499416BBFD}"/>
          </ac:spMkLst>
        </pc:spChg>
        <pc:spChg chg="add mod">
          <ac:chgData name="Shaji Varghese" userId="b6635ce32d741a41" providerId="LiveId" clId="{17A0CC5A-32BA-45B5-8F27-D435EF892520}" dt="2024-03-03T19:32:09.533" v="86" actId="113"/>
          <ac:spMkLst>
            <pc:docMk/>
            <pc:sldMk cId="3941748445" sldId="259"/>
            <ac:spMk id="5" creationId="{E7073132-A55A-CF66-A3F5-47DCC9C00AEC}"/>
          </ac:spMkLst>
        </pc:spChg>
        <pc:picChg chg="del">
          <ac:chgData name="Shaji Varghese" userId="b6635ce32d741a41" providerId="LiveId" clId="{17A0CC5A-32BA-45B5-8F27-D435EF892520}" dt="2024-03-03T19:27:09.715" v="62" actId="478"/>
          <ac:picMkLst>
            <pc:docMk/>
            <pc:sldMk cId="3941748445" sldId="259"/>
            <ac:picMk id="4" creationId="{46196037-73A9-4FD3-BE4E-D9715B74420A}"/>
          </ac:picMkLst>
        </pc:picChg>
      </pc:sldChg>
      <pc:sldChg chg="addSp delSp modSp mod">
        <pc:chgData name="Shaji Varghese" userId="b6635ce32d741a41" providerId="LiveId" clId="{17A0CC5A-32BA-45B5-8F27-D435EF892520}" dt="2024-03-03T19:40:02.892" v="116" actId="20577"/>
        <pc:sldMkLst>
          <pc:docMk/>
          <pc:sldMk cId="965325610" sldId="260"/>
        </pc:sldMkLst>
        <pc:spChg chg="mod">
          <ac:chgData name="Shaji Varghese" userId="b6635ce32d741a41" providerId="LiveId" clId="{17A0CC5A-32BA-45B5-8F27-D435EF892520}" dt="2024-03-03T19:40:02.892" v="116" actId="20577"/>
          <ac:spMkLst>
            <pc:docMk/>
            <pc:sldMk cId="965325610" sldId="260"/>
            <ac:spMk id="2" creationId="{89B57FA7-0374-48B6-B6F0-1C499416BBFD}"/>
          </ac:spMkLst>
        </pc:spChg>
        <pc:spChg chg="add mod">
          <ac:chgData name="Shaji Varghese" userId="b6635ce32d741a41" providerId="LiveId" clId="{17A0CC5A-32BA-45B5-8F27-D435EF892520}" dt="2024-03-03T19:33:12.953" v="98" actId="403"/>
          <ac:spMkLst>
            <pc:docMk/>
            <pc:sldMk cId="965325610" sldId="260"/>
            <ac:spMk id="5" creationId="{6F436E2F-D1BD-ED37-617D-17E96C92D32D}"/>
          </ac:spMkLst>
        </pc:spChg>
        <pc:picChg chg="del">
          <ac:chgData name="Shaji Varghese" userId="b6635ce32d741a41" providerId="LiveId" clId="{17A0CC5A-32BA-45B5-8F27-D435EF892520}" dt="2024-03-03T19:27:31.988" v="66" actId="478"/>
          <ac:picMkLst>
            <pc:docMk/>
            <pc:sldMk cId="965325610" sldId="260"/>
            <ac:picMk id="4" creationId="{43F8DAD1-7A2F-4579-952D-59F85578D036}"/>
          </ac:picMkLst>
        </pc:picChg>
      </pc:sldChg>
      <pc:sldChg chg="addSp delSp modSp mod">
        <pc:chgData name="Shaji Varghese" userId="b6635ce32d741a41" providerId="LiveId" clId="{17A0CC5A-32BA-45B5-8F27-D435EF892520}" dt="2024-03-03T19:40:10.517" v="117" actId="20577"/>
        <pc:sldMkLst>
          <pc:docMk/>
          <pc:sldMk cId="4044892267" sldId="261"/>
        </pc:sldMkLst>
        <pc:spChg chg="mod">
          <ac:chgData name="Shaji Varghese" userId="b6635ce32d741a41" providerId="LiveId" clId="{17A0CC5A-32BA-45B5-8F27-D435EF892520}" dt="2024-03-03T19:40:10.517" v="117" actId="20577"/>
          <ac:spMkLst>
            <pc:docMk/>
            <pc:sldMk cId="4044892267" sldId="261"/>
            <ac:spMk id="2" creationId="{89B57FA7-0374-48B6-B6F0-1C499416BBFD}"/>
          </ac:spMkLst>
        </pc:spChg>
        <pc:spChg chg="add mod">
          <ac:chgData name="Shaji Varghese" userId="b6635ce32d741a41" providerId="LiveId" clId="{17A0CC5A-32BA-45B5-8F27-D435EF892520}" dt="2024-03-03T19:39:24.404" v="111" actId="20577"/>
          <ac:spMkLst>
            <pc:docMk/>
            <pc:sldMk cId="4044892267" sldId="261"/>
            <ac:spMk id="5" creationId="{2424F5F8-C1F6-85E8-A073-F55CA8938C84}"/>
          </ac:spMkLst>
        </pc:spChg>
        <pc:picChg chg="del">
          <ac:chgData name="Shaji Varghese" userId="b6635ce32d741a41" providerId="LiveId" clId="{17A0CC5A-32BA-45B5-8F27-D435EF892520}" dt="2024-03-03T19:27:37.586" v="68" actId="478"/>
          <ac:picMkLst>
            <pc:docMk/>
            <pc:sldMk cId="4044892267" sldId="261"/>
            <ac:picMk id="4" creationId="{0C453EB2-B36D-4D5D-9D1A-44D5163FCDD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AD37A-BC22-414F-AA1C-1385379FD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28FEF0-31FE-4F24-B87D-ECE481EDD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6D093-9B20-424C-AA3C-F778524C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A019D-2B52-4189-BF42-8FDC3E55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03E17-ED66-4E03-8448-88F9B4CA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1577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E4ADA-3146-4299-998A-7C594DB01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6ADA70-293D-4988-87EE-D631711A3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A559-4694-420F-A677-2E6B4B47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A6B7A-31A7-4F72-8D4C-3ACAD9CFE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4D576-698B-4FA9-A825-EA7889B2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4378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DEB53-8071-4FBB-A533-41CD9B65ED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FD924-8542-45E3-BFE0-CCA1A23D2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76237-5D98-4DCD-955F-4FBCBF0C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2356A-1BE3-4FEE-B6E0-C69978EAE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B7BC9-7FCD-4577-9871-926C5B5E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3217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28AEB-6172-4373-888B-517FC57E5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A8891-38D9-438C-8F64-847CA274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8F699-30BC-44D2-BFFD-B3A58D29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B4022-E53C-4A1B-ADED-4C89780D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B70E9-2A21-4216-89A8-26900F49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6300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76EEF-2FA1-48B7-A814-29BD1FBD2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490DB-5FED-412E-9CD4-0A0CA11DC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07638-1CAC-464D-8841-39FA40E9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C714-89C3-4202-88F3-04ED9C3B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3D699-F606-4D05-970D-4D8E0334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1508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F92BD-2761-4E3F-8483-86262C6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61696-6334-45A9-899B-BE379EDE8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354BC-CC90-4E87-BBD7-9D6461812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33CF2-2865-4C75-B259-0367F3997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D4636-E254-4A8F-8599-79D42BD7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A19DB-68BC-4B2D-9DCB-9611B89A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936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E8A5-BC1B-4446-9F7B-65F53B5FB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F373A-C01A-4B74-8C8B-5A889B335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96E9C-2A0F-46D4-BEE9-F9E1B292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A484A1-308E-40EC-9DA1-7CA64A541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3CE8C-7E49-465C-BCC5-B258EB79C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E0AA1-293C-4355-A6E6-F6ED85CD0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54BAF2-14AB-4330-9FFF-5BBA5566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60B69-FED5-4D59-9EA7-AECFDEB2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17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F17D-32E8-402A-B206-03513909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54573-C89B-4F08-99F1-35BEB025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2E7EC-8853-4EFF-8121-53846398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730679-6B1C-4AC4-A552-53124923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7259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F580F-DAC9-4C1A-80B1-0739950C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9AC185-42C1-4761-AA4C-D16FE9A3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00223-252E-4B2E-AF9E-5811E9D5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7090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11C8-44D1-4765-B8D6-375B3B0D3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03D8-25FD-4377-A219-5ED91C68E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20E0D-3B8A-4CDE-95B5-ADCA0EA6F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1434D-42EC-4958-A2C9-9D4E4285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92602-B86B-406C-B693-3635DF5E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882A5-8B1D-40C3-BCE4-57B9B219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8088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D7F2D-4F2A-41DE-91B4-10A2E66F8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866CD4-FE56-49BB-B12D-E7B7E16F2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C3316-BB09-46D8-8C0B-90312FF55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BC345-378C-460A-9F63-635D6D87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AC937-F12B-47BC-A09C-90D610CA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06AD6-CAEB-4057-BE62-36A24EBB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1580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C1D51-03B0-4478-9DD0-EC47BD1F5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538AB-CB9C-41DC-8C2B-6D12FA7D1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37BA3-4E6A-47CF-A1C8-EE5432F5C2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DE4E-BE72-4204-A4F7-4A8EFF5B0379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B7BBB-09E2-4614-B231-A8FCDB22C4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46601-AC1B-40AE-826E-B7AE6ED10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10FF-799A-414E-A581-15D9EFD05FA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6376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FA7-0374-48B6-B6F0-1C499416B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829" y="2116621"/>
            <a:ext cx="12192000" cy="3063778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Daivame</a:t>
            </a:r>
            <a:r>
              <a:rPr lang="en-US" sz="4000" b="1" dirty="0"/>
              <a:t> nee </a:t>
            </a:r>
            <a:r>
              <a:rPr lang="en-US" sz="4000" b="1" dirty="0" err="1"/>
              <a:t>kaivedinjo</a:t>
            </a:r>
            <a:r>
              <a:rPr lang="en-US" sz="4000" b="1" dirty="0"/>
              <a:t> </a:t>
            </a:r>
            <a:r>
              <a:rPr lang="en-US" sz="4000" b="1" dirty="0" err="1"/>
              <a:t>kaalvariyil</a:t>
            </a:r>
            <a:r>
              <a:rPr lang="en-US" sz="4000" b="1" dirty="0"/>
              <a:t> </a:t>
            </a:r>
            <a:r>
              <a:rPr lang="en-US" sz="4000" b="1" dirty="0" err="1"/>
              <a:t>ninsuthane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1600" b="1" dirty="0"/>
              <a:t>      </a:t>
            </a:r>
            <a:br>
              <a:rPr lang="en-US" sz="4000" b="1" dirty="0"/>
            </a:br>
            <a:r>
              <a:rPr lang="en-US" sz="4000" b="1" dirty="0" err="1"/>
              <a:t>Thaanurakke</a:t>
            </a:r>
            <a:r>
              <a:rPr lang="en-US" sz="4000" b="1" dirty="0"/>
              <a:t> </a:t>
            </a:r>
            <a:r>
              <a:rPr lang="en-US" sz="4000" b="1" dirty="0" err="1"/>
              <a:t>kenidunnu</a:t>
            </a:r>
            <a:r>
              <a:rPr lang="en-US" sz="4000" b="1" dirty="0"/>
              <a:t> </a:t>
            </a:r>
            <a:r>
              <a:rPr lang="en-US" sz="4000" b="1" dirty="0" err="1"/>
              <a:t>praanane</a:t>
            </a:r>
            <a:r>
              <a:rPr lang="en-US" sz="4000" b="1" dirty="0"/>
              <a:t> </a:t>
            </a:r>
            <a:r>
              <a:rPr lang="en-US" sz="4000" b="1" dirty="0" err="1"/>
              <a:t>vedinjidunnu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1F18D8-B46D-34BB-E290-C93CB745ECAB}"/>
              </a:ext>
            </a:extLst>
          </p:cNvPr>
          <p:cNvSpPr txBox="1"/>
          <p:nvPr/>
        </p:nvSpPr>
        <p:spPr>
          <a:xfrm>
            <a:off x="626165" y="377686"/>
            <a:ext cx="1119146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ദൈവമേ നീ കൈവെടിഞ്ഞോ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കാല്‍വറിയില്‍ നിന്‍സുതനെ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താനുറക്കെ കേണിടുന്നു പ്രാണനെ വെടിഞ്ഞിടുന്നു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ml-IN" sz="1800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2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FA7-0374-48B6-B6F0-1C499416B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299" y="3218617"/>
            <a:ext cx="1127588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/>
              <a:t>Eka </a:t>
            </a:r>
            <a:r>
              <a:rPr lang="en-US" sz="3600" b="1" dirty="0" err="1"/>
              <a:t>yaagam</a:t>
            </a:r>
            <a:r>
              <a:rPr lang="en-US" sz="3600" b="1" dirty="0"/>
              <a:t> </a:t>
            </a:r>
            <a:r>
              <a:rPr lang="en-US" sz="3600" b="1" dirty="0" err="1"/>
              <a:t>moolamaarkkum</a:t>
            </a:r>
            <a:r>
              <a:rPr lang="en-US" sz="3600" b="1" dirty="0"/>
              <a:t> </a:t>
            </a:r>
            <a:r>
              <a:rPr lang="en-US" sz="3600" b="1" dirty="0" err="1"/>
              <a:t>ekuvanaay</a:t>
            </a:r>
            <a:r>
              <a:rPr lang="en-US" sz="3600" b="1" dirty="0"/>
              <a:t> </a:t>
            </a:r>
            <a:r>
              <a:rPr lang="en-US" sz="3600" b="1" dirty="0" err="1"/>
              <a:t>mokshamaarggam</a:t>
            </a:r>
            <a:br>
              <a:rPr lang="en-US" sz="3600" b="1" dirty="0"/>
            </a:br>
            <a:r>
              <a:rPr lang="en-US" sz="3600" b="1" dirty="0" err="1"/>
              <a:t>Lokapaapa</a:t>
            </a:r>
            <a:r>
              <a:rPr lang="en-US" sz="3600" b="1" dirty="0"/>
              <a:t> </a:t>
            </a:r>
            <a:r>
              <a:rPr lang="en-US" sz="3600" b="1" dirty="0" err="1"/>
              <a:t>maakave</a:t>
            </a:r>
            <a:r>
              <a:rPr lang="en-US" sz="3600" b="1" dirty="0"/>
              <a:t> nee- </a:t>
            </a:r>
            <a:r>
              <a:rPr lang="en-US" sz="3600" b="1" dirty="0" err="1"/>
              <a:t>aakki</a:t>
            </a:r>
            <a:r>
              <a:rPr lang="en-US" sz="3600" b="1" dirty="0"/>
              <a:t> </a:t>
            </a:r>
            <a:r>
              <a:rPr lang="en-US" sz="3600" b="1" dirty="0" err="1"/>
              <a:t>thanmel</a:t>
            </a:r>
            <a:r>
              <a:rPr lang="en-US" sz="3600" b="1" dirty="0"/>
              <a:t> </a:t>
            </a:r>
            <a:r>
              <a:rPr lang="en-US" sz="3600" b="1" dirty="0" err="1"/>
              <a:t>nishkaarunyam</a:t>
            </a:r>
            <a:br>
              <a:rPr lang="en-US" sz="3600" b="1" dirty="0"/>
            </a:br>
            <a:br>
              <a:rPr lang="en-US" sz="1800" b="1" dirty="0"/>
            </a:br>
            <a:r>
              <a:rPr lang="en-US" sz="3600" b="1" dirty="0" err="1"/>
              <a:t>Daivame</a:t>
            </a:r>
            <a:r>
              <a:rPr lang="en-US" sz="3600" b="1" dirty="0"/>
              <a:t> nee </a:t>
            </a:r>
            <a:r>
              <a:rPr lang="en-US" sz="3600" b="1" dirty="0" err="1"/>
              <a:t>kaivedinjo</a:t>
            </a:r>
            <a:r>
              <a:rPr lang="en-US" sz="3600" b="1" dirty="0"/>
              <a:t> </a:t>
            </a:r>
            <a:r>
              <a:rPr lang="en-US" sz="3600" b="1" dirty="0" err="1"/>
              <a:t>kaalvariyil</a:t>
            </a:r>
            <a:r>
              <a:rPr lang="en-US" sz="3600" b="1" dirty="0"/>
              <a:t> </a:t>
            </a:r>
            <a:r>
              <a:rPr lang="en-US" sz="3600" b="1" dirty="0" err="1"/>
              <a:t>ninsuthane</a:t>
            </a:r>
            <a:r>
              <a:rPr lang="en-US" sz="3600" b="1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95D9F8-E8D8-1379-EEDF-CF0F37BCE5F8}"/>
              </a:ext>
            </a:extLst>
          </p:cNvPr>
          <p:cNvSpPr txBox="1"/>
          <p:nvPr/>
        </p:nvSpPr>
        <p:spPr>
          <a:xfrm>
            <a:off x="577299" y="210383"/>
            <a:ext cx="10783956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ഏകയാഗം മൂലമാര്‍ക്കും ഏകുവാനായ് മോക്ഷമാര്‍ഗ്ഗം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Times New Roman" panose="02020603050405020304" pitchFamily="18" charset="0"/>
                <a:cs typeface="Nirmala UI" panose="020B0502040204020203" pitchFamily="34" charset="0"/>
              </a:rPr>
              <a:t>ലോകപാപമാകവേ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നീ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ആക്കി തന്മേല്‍ നിഷ്കാരുണ്യം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0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ദൈവമേ നീ കൈവെടിഞ്ഞോ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കാല്‍വറിയില്‍ നിന്‍സുതനെ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8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FA7-0374-48B6-B6F0-1C499416B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780" y="3202305"/>
            <a:ext cx="11361576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Paapa</a:t>
            </a:r>
            <a:r>
              <a:rPr lang="en-US" sz="3600" b="1" dirty="0"/>
              <a:t> </a:t>
            </a:r>
            <a:r>
              <a:rPr lang="en-US" sz="3600" b="1" dirty="0" err="1"/>
              <a:t>mariyaathavane</a:t>
            </a:r>
            <a:r>
              <a:rPr lang="en-US" sz="3600" b="1" dirty="0"/>
              <a:t> </a:t>
            </a:r>
            <a:r>
              <a:rPr lang="en-US" sz="3600" b="1" dirty="0" err="1"/>
              <a:t>njaanavanil</a:t>
            </a:r>
            <a:r>
              <a:rPr lang="en-US" sz="3600" b="1" dirty="0"/>
              <a:t> </a:t>
            </a:r>
            <a:r>
              <a:rPr lang="en-US" sz="3600" b="1" dirty="0" err="1"/>
              <a:t>daivaneethi</a:t>
            </a:r>
            <a:br>
              <a:rPr lang="en-US" sz="3600" b="1" dirty="0"/>
            </a:br>
            <a:r>
              <a:rPr lang="en-US" sz="3600" b="1" dirty="0" err="1"/>
              <a:t>Aakuvathinn</a:t>
            </a:r>
            <a:r>
              <a:rPr lang="en-US" sz="3600" b="1" dirty="0"/>
              <a:t> </a:t>
            </a:r>
            <a:r>
              <a:rPr lang="en-US" sz="3600" b="1" dirty="0" err="1"/>
              <a:t>aayenikkaay</a:t>
            </a:r>
            <a:r>
              <a:rPr lang="en-US" sz="3600" b="1" dirty="0"/>
              <a:t>- </a:t>
            </a:r>
            <a:r>
              <a:rPr lang="en-US" sz="3600" b="1" dirty="0" err="1"/>
              <a:t>paapam</a:t>
            </a:r>
            <a:r>
              <a:rPr lang="en-US" sz="3600" b="1" dirty="0"/>
              <a:t> </a:t>
            </a:r>
            <a:r>
              <a:rPr lang="en-US" sz="3600" b="1" dirty="0" err="1"/>
              <a:t>aakkitheertho</a:t>
            </a:r>
            <a:r>
              <a:rPr lang="en-US" sz="3600" b="1" dirty="0"/>
              <a:t> </a:t>
            </a:r>
            <a:r>
              <a:rPr lang="en-US" sz="3600" b="1" dirty="0" err="1"/>
              <a:t>devaa</a:t>
            </a:r>
            <a:r>
              <a:rPr lang="en-US" sz="3600" b="1" dirty="0"/>
              <a:t>!</a:t>
            </a:r>
            <a:br>
              <a:rPr lang="en-US" sz="3600" b="1" dirty="0"/>
            </a:br>
            <a:br>
              <a:rPr lang="en-US" sz="1800" b="1" dirty="0"/>
            </a:br>
            <a:r>
              <a:rPr lang="en-US" sz="3600" b="1" dirty="0" err="1"/>
              <a:t>Daivame</a:t>
            </a:r>
            <a:r>
              <a:rPr lang="en-US" sz="3600" b="1" dirty="0"/>
              <a:t> nee </a:t>
            </a:r>
            <a:r>
              <a:rPr lang="en-US" sz="3600" b="1" dirty="0" err="1"/>
              <a:t>kaivedinjo</a:t>
            </a:r>
            <a:r>
              <a:rPr lang="en-US" sz="3600" b="1" dirty="0"/>
              <a:t> </a:t>
            </a:r>
            <a:r>
              <a:rPr lang="en-US" sz="3600" b="1" dirty="0" err="1"/>
              <a:t>kaalvariyil</a:t>
            </a:r>
            <a:r>
              <a:rPr lang="en-US" sz="3600" b="1" dirty="0"/>
              <a:t> </a:t>
            </a:r>
            <a:r>
              <a:rPr lang="en-US" sz="3600" b="1" dirty="0" err="1"/>
              <a:t>ninsuthane</a:t>
            </a:r>
            <a:r>
              <a:rPr lang="en-US" sz="3600" b="1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97D632-FDD5-618B-27E3-EEAAC9C27656}"/>
              </a:ext>
            </a:extLst>
          </p:cNvPr>
          <p:cNvSpPr txBox="1"/>
          <p:nvPr/>
        </p:nvSpPr>
        <p:spPr>
          <a:xfrm>
            <a:off x="636105" y="474345"/>
            <a:ext cx="10923104" cy="3716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പാപമറിയാത്തവനെ ഞാനവനില്‍ ദൈവനീതി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ആകുവതിന്നായെനിക്കായ് പാപമാക്കി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തീര്‍ത്തോ ദേവാ!-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5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ദൈവമേ നീ കൈവെടിഞ്ഞോ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കാല്‍വറിയില്‍ നിന്‍സുതനെ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FA7-0374-48B6-B6F0-1C499416B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946" y="2892287"/>
            <a:ext cx="1133187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Mruthyuvil</a:t>
            </a:r>
            <a:r>
              <a:rPr lang="en-US" sz="3600" b="1" dirty="0"/>
              <a:t> </a:t>
            </a:r>
            <a:r>
              <a:rPr lang="en-US" sz="3600" b="1" dirty="0" err="1"/>
              <a:t>ninnente</a:t>
            </a:r>
            <a:r>
              <a:rPr lang="en-US" sz="3600" b="1" dirty="0"/>
              <a:t> </a:t>
            </a:r>
            <a:r>
              <a:rPr lang="en-US" sz="3600" b="1" dirty="0" err="1"/>
              <a:t>praanan</a:t>
            </a:r>
            <a:r>
              <a:rPr lang="en-US" sz="3600" b="1" dirty="0"/>
              <a:t> </a:t>
            </a:r>
            <a:r>
              <a:rPr lang="en-US" sz="3600" b="1" dirty="0" err="1"/>
              <a:t>veezhchayil</a:t>
            </a:r>
            <a:r>
              <a:rPr lang="en-US" sz="3600" b="1" dirty="0"/>
              <a:t> </a:t>
            </a:r>
            <a:r>
              <a:rPr lang="en-US" sz="3600" b="1" dirty="0" err="1"/>
              <a:t>ninnente</a:t>
            </a:r>
            <a:r>
              <a:rPr lang="en-US" sz="3600" b="1" dirty="0"/>
              <a:t> </a:t>
            </a:r>
            <a:r>
              <a:rPr lang="en-US" sz="3600" b="1" dirty="0" err="1"/>
              <a:t>kaalkal</a:t>
            </a:r>
            <a:br>
              <a:rPr lang="en-US" sz="3600" b="1" dirty="0"/>
            </a:br>
            <a:r>
              <a:rPr lang="en-US" sz="3600" b="1" dirty="0" err="1"/>
              <a:t>Kannuneeril</a:t>
            </a:r>
            <a:r>
              <a:rPr lang="en-US" sz="3600" b="1" dirty="0"/>
              <a:t> </a:t>
            </a:r>
            <a:r>
              <a:rPr lang="en-US" sz="3600" b="1" dirty="0" err="1"/>
              <a:t>ninnu</a:t>
            </a:r>
            <a:r>
              <a:rPr lang="en-US" sz="3600" b="1" dirty="0"/>
              <a:t> </a:t>
            </a:r>
            <a:r>
              <a:rPr lang="en-US" sz="3600" b="1" dirty="0" err="1"/>
              <a:t>kankal</a:t>
            </a:r>
            <a:r>
              <a:rPr lang="en-US" sz="3600" b="1" dirty="0"/>
              <a:t> </a:t>
            </a:r>
            <a:r>
              <a:rPr lang="en-US" sz="3600" b="1" dirty="0" err="1"/>
              <a:t>nirnnayam</a:t>
            </a:r>
            <a:r>
              <a:rPr lang="en-US" sz="3600" b="1" dirty="0"/>
              <a:t> </a:t>
            </a:r>
            <a:r>
              <a:rPr lang="en-US" sz="3600" b="1" dirty="0" err="1"/>
              <a:t>vimochippanaay</a:t>
            </a:r>
            <a:br>
              <a:rPr lang="en-US" sz="3600" b="1" dirty="0"/>
            </a:br>
            <a:br>
              <a:rPr lang="en-US" sz="1800" b="1" dirty="0"/>
            </a:br>
            <a:r>
              <a:rPr lang="en-US" sz="3600" b="1" dirty="0" err="1"/>
              <a:t>Daivame</a:t>
            </a:r>
            <a:r>
              <a:rPr lang="en-US" sz="3600" b="1" dirty="0"/>
              <a:t> nee </a:t>
            </a:r>
            <a:r>
              <a:rPr lang="en-US" sz="3600" b="1" dirty="0" err="1"/>
              <a:t>kaivedinjo</a:t>
            </a:r>
            <a:r>
              <a:rPr lang="en-US" sz="3600" b="1" dirty="0"/>
              <a:t> </a:t>
            </a:r>
            <a:r>
              <a:rPr lang="en-US" sz="3600" b="1" dirty="0" err="1"/>
              <a:t>kaalvariyil</a:t>
            </a:r>
            <a:r>
              <a:rPr lang="en-US" sz="3600" b="1" dirty="0"/>
              <a:t> </a:t>
            </a:r>
            <a:r>
              <a:rPr lang="en-US" sz="3600" b="1" dirty="0" err="1"/>
              <a:t>ninsuthane</a:t>
            </a:r>
            <a:r>
              <a:rPr lang="en-US" sz="3600" b="1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073132-A55A-CF66-A3F5-47DCC9C00AEC}"/>
              </a:ext>
            </a:extLst>
          </p:cNvPr>
          <p:cNvSpPr txBox="1"/>
          <p:nvPr/>
        </p:nvSpPr>
        <p:spPr>
          <a:xfrm>
            <a:off x="666946" y="266286"/>
            <a:ext cx="11331872" cy="3384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മൃത്യുവില്‍ നിന്നെന്‍റെ പ്രാണന്‍ വീഴ്ചയില്‍ നിന്നെന്‍റെ കാല്‍കള്‍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കണ്ണുനീരില്‍ നിന്നു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കണ്‍കള്‍ നിര്‍ണ്ണയം വിമോചിപ്പാനായ്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5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ദൈവമേ നീ കൈവെടിഞ്ഞോ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കാല്‍വറിയില്‍ നിന്‍സുതനെ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74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FA7-0374-48B6-B6F0-1C499416B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734" y="3429000"/>
            <a:ext cx="1135053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/>
              <a:t>En </a:t>
            </a:r>
            <a:r>
              <a:rPr lang="en-US" sz="3600" b="1" dirty="0" err="1"/>
              <a:t>vilaapam</a:t>
            </a:r>
            <a:r>
              <a:rPr lang="en-US" sz="3600" b="1" dirty="0"/>
              <a:t> </a:t>
            </a:r>
            <a:r>
              <a:rPr lang="en-US" sz="3600" b="1" dirty="0" err="1"/>
              <a:t>nruthamaakaan</a:t>
            </a:r>
            <a:r>
              <a:rPr lang="en-US" sz="3600" b="1" dirty="0"/>
              <a:t>, </a:t>
            </a:r>
            <a:r>
              <a:rPr lang="en-US" sz="3600" b="1" dirty="0" err="1"/>
              <a:t>ente</a:t>
            </a:r>
            <a:r>
              <a:rPr lang="en-US" sz="3600" b="1" dirty="0"/>
              <a:t> </a:t>
            </a:r>
            <a:r>
              <a:rPr lang="en-US" sz="3600" b="1" dirty="0" err="1"/>
              <a:t>rattazhinju</a:t>
            </a:r>
            <a:r>
              <a:rPr lang="en-US" sz="3600" b="1" dirty="0"/>
              <a:t> </a:t>
            </a:r>
            <a:r>
              <a:rPr lang="en-US" sz="3600" b="1" dirty="0" err="1"/>
              <a:t>pokaan</a:t>
            </a:r>
            <a:br>
              <a:rPr lang="en-US" sz="3600" b="1" dirty="0"/>
            </a:br>
            <a:r>
              <a:rPr lang="en-US" sz="3600" b="1" dirty="0" err="1"/>
              <a:t>Santhatham</a:t>
            </a:r>
            <a:r>
              <a:rPr lang="en-US" sz="3600" b="1" dirty="0"/>
              <a:t> </a:t>
            </a:r>
            <a:r>
              <a:rPr lang="en-US" sz="3600" b="1" dirty="0" err="1"/>
              <a:t>santhoshamekaan</a:t>
            </a:r>
            <a:r>
              <a:rPr lang="en-US" sz="3600" b="1" dirty="0"/>
              <a:t>, </a:t>
            </a:r>
            <a:r>
              <a:rPr lang="en-US" sz="3600" b="1" dirty="0" err="1"/>
              <a:t>swargganaaden</a:t>
            </a:r>
            <a:r>
              <a:rPr lang="en-US" sz="3600" b="1" dirty="0"/>
              <a:t> </a:t>
            </a:r>
            <a:r>
              <a:rPr lang="en-US" sz="3600" b="1" dirty="0" err="1"/>
              <a:t>swanthamaakaan</a:t>
            </a:r>
            <a:br>
              <a:rPr lang="en-US" sz="3600" b="1" dirty="0"/>
            </a:br>
            <a:br>
              <a:rPr lang="en-US" sz="1800" b="1" dirty="0"/>
            </a:br>
            <a:r>
              <a:rPr lang="en-US" sz="3600" b="1" dirty="0" err="1"/>
              <a:t>Daivame</a:t>
            </a:r>
            <a:r>
              <a:rPr lang="en-US" sz="3600" b="1" dirty="0"/>
              <a:t> nee </a:t>
            </a:r>
            <a:r>
              <a:rPr lang="en-US" sz="3600" b="1" dirty="0" err="1"/>
              <a:t>kaivedinjo</a:t>
            </a:r>
            <a:r>
              <a:rPr lang="en-US" sz="3600" b="1" dirty="0"/>
              <a:t> </a:t>
            </a:r>
            <a:r>
              <a:rPr lang="en-US" sz="3600" b="1" dirty="0" err="1"/>
              <a:t>kaalvariyil</a:t>
            </a:r>
            <a:r>
              <a:rPr lang="en-US" sz="3600" b="1" dirty="0"/>
              <a:t> </a:t>
            </a:r>
            <a:r>
              <a:rPr lang="en-US" sz="3600" b="1" dirty="0" err="1"/>
              <a:t>ninsuthane</a:t>
            </a:r>
            <a:r>
              <a:rPr lang="en-US" sz="3600" b="1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436E2F-D1BD-ED37-617D-17E96C92D32D}"/>
              </a:ext>
            </a:extLst>
          </p:cNvPr>
          <p:cNvSpPr txBox="1"/>
          <p:nvPr/>
        </p:nvSpPr>
        <p:spPr>
          <a:xfrm>
            <a:off x="510623" y="206921"/>
            <a:ext cx="10796380" cy="345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എന്‍വിലാപം നൃത്തമാകാന്‍ എന്‍റെ രട്ടഴിഞ്ഞുപോകാന്‍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സന്തതം സന്തോഷമേകാന്‍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സ്വര്‍ഗ്ഗനാടെന്‍ സ്വന്തമാകാന്‍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9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ദൈവമേ നീ കൈവെടിഞ്ഞോ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കാല്‍വറിയില്‍ നിന്‍സുതനെ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32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7FA7-0374-48B6-B6F0-1C499416B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993" y="3337206"/>
            <a:ext cx="1219200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Paarthalathil</a:t>
            </a:r>
            <a:r>
              <a:rPr lang="en-US" sz="3600" b="1" dirty="0"/>
              <a:t> </a:t>
            </a:r>
            <a:r>
              <a:rPr lang="en-US" sz="3600" b="1" dirty="0" err="1"/>
              <a:t>ethra</a:t>
            </a:r>
            <a:r>
              <a:rPr lang="en-US" sz="3600" b="1" dirty="0"/>
              <a:t> </a:t>
            </a:r>
            <a:r>
              <a:rPr lang="en-US" sz="3600" b="1" dirty="0" err="1"/>
              <a:t>kaalam</a:t>
            </a:r>
            <a:r>
              <a:rPr lang="en-US" sz="3600" b="1" dirty="0"/>
              <a:t> </a:t>
            </a:r>
            <a:r>
              <a:rPr lang="en-US" sz="3600" b="1" dirty="0" err="1"/>
              <a:t>paarthidum</a:t>
            </a:r>
            <a:r>
              <a:rPr lang="en-US" sz="3600" b="1" dirty="0"/>
              <a:t> </a:t>
            </a:r>
            <a:r>
              <a:rPr lang="en-US" sz="3600" b="1" dirty="0" err="1"/>
              <a:t>njaanathra</a:t>
            </a:r>
            <a:r>
              <a:rPr lang="en-US" sz="3600" b="1" dirty="0"/>
              <a:t> </a:t>
            </a:r>
            <a:r>
              <a:rPr lang="en-US" sz="3600" b="1" dirty="0" err="1"/>
              <a:t>naalum</a:t>
            </a:r>
            <a:br>
              <a:rPr lang="en-US" sz="3600" b="1" dirty="0"/>
            </a:br>
            <a:r>
              <a:rPr lang="en-US" sz="3600" b="1" dirty="0" err="1"/>
              <a:t>Keerthichidum</a:t>
            </a:r>
            <a:r>
              <a:rPr lang="en-US" sz="3600" b="1" dirty="0"/>
              <a:t> </a:t>
            </a:r>
            <a:r>
              <a:rPr lang="en-US" sz="3600" b="1" dirty="0" err="1"/>
              <a:t>sthothram</a:t>
            </a:r>
            <a:r>
              <a:rPr lang="en-US" sz="3600" b="1" dirty="0"/>
              <a:t> </a:t>
            </a:r>
            <a:r>
              <a:rPr lang="en-US" sz="3600" b="1" dirty="0" err="1"/>
              <a:t>cheyyum</a:t>
            </a:r>
            <a:r>
              <a:rPr lang="en-US" sz="3600" b="1" dirty="0"/>
              <a:t> </a:t>
            </a:r>
            <a:r>
              <a:rPr lang="en-US" sz="3600" b="1" dirty="0" err="1"/>
              <a:t>vaazhthippaadum</a:t>
            </a:r>
            <a:r>
              <a:rPr lang="en-US" sz="3600" b="1" dirty="0"/>
              <a:t> </a:t>
            </a:r>
            <a:r>
              <a:rPr lang="en-US" sz="3600" b="1" dirty="0" err="1"/>
              <a:t>halleluyya</a:t>
            </a:r>
            <a:r>
              <a:rPr lang="en-US" sz="3600" b="1" dirty="0"/>
              <a:t>!</a:t>
            </a:r>
            <a:br>
              <a:rPr lang="en-US" sz="3600" b="1" dirty="0"/>
            </a:br>
            <a:br>
              <a:rPr lang="en-US" sz="1800" b="1" dirty="0"/>
            </a:br>
            <a:r>
              <a:rPr lang="en-US" sz="3600" b="1" dirty="0" err="1"/>
              <a:t>Daivame</a:t>
            </a:r>
            <a:r>
              <a:rPr lang="en-US" sz="3600" b="1" dirty="0"/>
              <a:t> nee </a:t>
            </a:r>
            <a:r>
              <a:rPr lang="en-US" sz="3600" b="1" dirty="0" err="1"/>
              <a:t>kaivedinjo</a:t>
            </a:r>
            <a:r>
              <a:rPr lang="en-US" sz="3600" b="1" dirty="0"/>
              <a:t> </a:t>
            </a:r>
            <a:r>
              <a:rPr lang="en-US" sz="3600" b="1" dirty="0" err="1"/>
              <a:t>kaalvariyil</a:t>
            </a:r>
            <a:r>
              <a:rPr lang="en-US" sz="3600" b="1" dirty="0"/>
              <a:t> </a:t>
            </a:r>
            <a:r>
              <a:rPr lang="en-US" sz="3600" b="1" dirty="0" err="1"/>
              <a:t>ninsuthane</a:t>
            </a:r>
            <a:r>
              <a:rPr lang="en-US" sz="3600" b="1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24F5F8-C1F6-85E8-A073-F55CA8938C84}"/>
              </a:ext>
            </a:extLst>
          </p:cNvPr>
          <p:cNvSpPr txBox="1"/>
          <p:nvPr/>
        </p:nvSpPr>
        <p:spPr>
          <a:xfrm>
            <a:off x="245993" y="511722"/>
            <a:ext cx="11313216" cy="352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പാര്‍ത്തലത്തിലെത്രകാലം പാര്‍ത്തിടും ഞാനത്രനാളും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കീര്‍ത്തിച്ചിടും സ്തോത്രം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ചെയ്യും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വാഴ്ത്തിപ്പാടും ഹല്ലേലുയ്യാ!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ദൈവമേ നീ കൈവെടിഞ്ഞോ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കാല്‍വറിയില്‍ നിന്‍സുതനെ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892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09B318-CAC3-472C-941D-C6B0593063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A330B2-6AC1-4B36-8E75-F23877DA4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94A1D4-7E67-4B00-8F8B-85A5BA59F7E1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d7027104-440d-4d20-a578-e1d0db2aa11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Daivame nee kaivedinjo kaalvariyil ninsuthane!        Thaanurakke kenidunnu praanane vedinjidunnu</vt:lpstr>
      <vt:lpstr>Eka yaagam moolamaarkkum ekuvanaay mokshamaarggam Lokapaapa maakave nee- aakki thanmel nishkaarunyam  Daivame nee kaivedinjo kaalvariyil ninsuthane!</vt:lpstr>
      <vt:lpstr>Paapa mariyaathavane njaanavanil daivaneethi Aakuvathinn aayenikkaay- paapam aakkitheertho devaa!  Daivame nee kaivedinjo kaalvariyil ninsuthane!</vt:lpstr>
      <vt:lpstr>Mruthyuvil ninnente praanan veezhchayil ninnente kaalkal Kannuneeril ninnu kankal nirnnayam vimochippanaay  Daivame nee kaivedinjo kaalvariyil ninsuthane!</vt:lpstr>
      <vt:lpstr>En vilaapam nruthamaakaan, ente rattazhinju pokaan Santhatham santhoshamekaan, swargganaaden swanthamaakaan  Daivame nee kaivedinjo kaalvariyil ninsuthane!</vt:lpstr>
      <vt:lpstr>Paarthalathil ethra kaalam paarthidum njaanathra naalum Keerthichidum sthothram cheyyum vaazhthippaadum halleluyya!  Daivame nee kaivedinjo kaalvariyil ninsuthane!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ദൈവമേ നീ കൈവെടിഞ്ഞോ </dc:title>
  <dc:subject>248</dc:subject>
  <dc:creator>Christie Varghese</dc:creator>
  <cp:keywords>Formatting Pending</cp:keywords>
  <cp:lastModifiedBy>Shaji Varghese</cp:lastModifiedBy>
  <cp:revision>2</cp:revision>
  <dcterms:created xsi:type="dcterms:W3CDTF">2022-04-03T13:17:17Z</dcterms:created>
  <dcterms:modified xsi:type="dcterms:W3CDTF">2024-08-04T13:01:18Z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